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83E69C-F81D-4082-81C9-ED666B0773E4}" v="53" dt="2018-09-27T07:37:23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147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90ce1a0570a1f256" providerId="LiveId" clId="{EA83E69C-F81D-4082-81C9-ED666B0773E4}"/>
    <pc:docChg chg="custSel addSld modSld">
      <pc:chgData name=" " userId="90ce1a0570a1f256" providerId="LiveId" clId="{EA83E69C-F81D-4082-81C9-ED666B0773E4}" dt="2018-09-27T07:37:23.940" v="52" actId="14100"/>
      <pc:docMkLst>
        <pc:docMk/>
      </pc:docMkLst>
      <pc:sldChg chg="addSp delSp modSp add">
        <pc:chgData name=" " userId="90ce1a0570a1f256" providerId="LiveId" clId="{EA83E69C-F81D-4082-81C9-ED666B0773E4}" dt="2018-09-27T07:37:23.940" v="52" actId="14100"/>
        <pc:sldMkLst>
          <pc:docMk/>
          <pc:sldMk cId="3385391610" sldId="258"/>
        </pc:sldMkLst>
        <pc:spChg chg="del">
          <ac:chgData name=" " userId="90ce1a0570a1f256" providerId="LiveId" clId="{EA83E69C-F81D-4082-81C9-ED666B0773E4}" dt="2018-09-27T07:35:57.860" v="1" actId="478"/>
          <ac:spMkLst>
            <pc:docMk/>
            <pc:sldMk cId="3385391610" sldId="258"/>
            <ac:spMk id="2" creationId="{F0A446D6-1DD4-4C26-9EB6-4B1A74F2AC95}"/>
          </ac:spMkLst>
        </pc:spChg>
        <pc:spChg chg="del">
          <ac:chgData name=" " userId="90ce1a0570a1f256" providerId="LiveId" clId="{EA83E69C-F81D-4082-81C9-ED666B0773E4}" dt="2018-09-27T07:35:57.860" v="1" actId="478"/>
          <ac:spMkLst>
            <pc:docMk/>
            <pc:sldMk cId="3385391610" sldId="258"/>
            <ac:spMk id="3" creationId="{4FB9581E-A435-4327-A30A-77BAAF005CBD}"/>
          </ac:spMkLst>
        </pc:spChg>
        <pc:spChg chg="add mod">
          <ac:chgData name=" " userId="90ce1a0570a1f256" providerId="LiveId" clId="{EA83E69C-F81D-4082-81C9-ED666B0773E4}" dt="2018-09-27T07:36:35.857" v="6" actId="2085"/>
          <ac:spMkLst>
            <pc:docMk/>
            <pc:sldMk cId="3385391610" sldId="258"/>
            <ac:spMk id="4" creationId="{80B69D31-C763-448D-8EE7-FBDECE4258EE}"/>
          </ac:spMkLst>
        </pc:spChg>
        <pc:spChg chg="add mod">
          <ac:chgData name=" " userId="90ce1a0570a1f256" providerId="LiveId" clId="{EA83E69C-F81D-4082-81C9-ED666B0773E4}" dt="2018-09-27T07:37:23.940" v="52" actId="14100"/>
          <ac:spMkLst>
            <pc:docMk/>
            <pc:sldMk cId="3385391610" sldId="258"/>
            <ac:spMk id="5" creationId="{DF68CEA9-E44D-4DB2-877E-17E37E4900C5}"/>
          </ac:spMkLst>
        </pc:spChg>
        <pc:picChg chg="add mod">
          <ac:chgData name=" " userId="90ce1a0570a1f256" providerId="LiveId" clId="{EA83E69C-F81D-4082-81C9-ED666B0773E4}" dt="2018-09-27T07:36:13.321" v="3" actId="1076"/>
          <ac:picMkLst>
            <pc:docMk/>
            <pc:sldMk cId="3385391610" sldId="258"/>
            <ac:picMk id="2050" creationId="{7875AFBC-7A42-42FC-B8EE-3BA3A3BA95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5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5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3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7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6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5B0F-CD58-4DC1-9B7B-5E01DA5F8D5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10187-CBB3-4ECC-94A0-96D3B3EE7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escription: Description: cid:image005.png@01D4564F.253E6C00">
            <a:extLst>
              <a:ext uri="{FF2B5EF4-FFF2-40B4-BE49-F238E27FC236}">
                <a16:creationId xmlns:a16="http://schemas.microsoft.com/office/drawing/2014/main" id="{F06DA518-264D-4645-B889-70EDF215C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" r="3632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96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scription: Description: cid:image006.png@01D4564F.253E6C00">
            <a:extLst>
              <a:ext uri="{FF2B5EF4-FFF2-40B4-BE49-F238E27FC236}">
                <a16:creationId xmlns:a16="http://schemas.microsoft.com/office/drawing/2014/main" id="{526130B1-C6F5-4F09-9A9A-D3B6C87A6F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" r="384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92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hospitals.aku.edu/pakistan/campaigns/PublishingImages/Pages/Special%20clinic.png">
            <a:extLst>
              <a:ext uri="{FF2B5EF4-FFF2-40B4-BE49-F238E27FC236}">
                <a16:creationId xmlns:a16="http://schemas.microsoft.com/office/drawing/2014/main" id="{7875AFBC-7A42-42FC-B8EE-3BA3A3BA9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04" y="760241"/>
            <a:ext cx="45910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B69D31-C763-448D-8EE7-FBDECE4258EE}"/>
              </a:ext>
            </a:extLst>
          </p:cNvPr>
          <p:cNvSpPr/>
          <p:nvPr/>
        </p:nvSpPr>
        <p:spPr>
          <a:xfrm>
            <a:off x="2180492" y="1237957"/>
            <a:ext cx="2897945" cy="101287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8CEA9-E44D-4DB2-877E-17E37E4900C5}"/>
              </a:ext>
            </a:extLst>
          </p:cNvPr>
          <p:cNvSpPr txBox="1"/>
          <p:nvPr/>
        </p:nvSpPr>
        <p:spPr>
          <a:xfrm>
            <a:off x="1772530" y="1237957"/>
            <a:ext cx="3643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View our Special Clinical Lab Package</a:t>
            </a:r>
          </a:p>
        </p:txBody>
      </p:sp>
    </p:spTree>
    <p:extLst>
      <p:ext uri="{BB962C8B-B14F-4D97-AF65-F5344CB8AC3E}">
        <p14:creationId xmlns:p14="http://schemas.microsoft.com/office/powerpoint/2010/main" val="338539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1DE5C820505E44A56CB35D172CC272" ma:contentTypeVersion="2" ma:contentTypeDescription="Create a new document." ma:contentTypeScope="" ma:versionID="33430a64c5180f96146fd773410c61b0">
  <xsd:schema xmlns:xsd="http://www.w3.org/2001/XMLSchema" xmlns:xs="http://www.w3.org/2001/XMLSchema" xmlns:p="http://schemas.microsoft.com/office/2006/metadata/properties" xmlns:ns1="http://schemas.microsoft.com/sharepoint/v3" xmlns:ns2="514f65ae-b9d3-4d6f-8474-05b1c3084bb3" targetNamespace="http://schemas.microsoft.com/office/2006/metadata/properties" ma:root="true" ma:fieldsID="a646fcd028682af905b94b28d9b1594f" ns1:_="" ns2:_="">
    <xsd:import namespace="http://schemas.microsoft.com/sharepoint/v3"/>
    <xsd:import namespace="514f65ae-b9d3-4d6f-8474-05b1c3084bb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f65ae-b9d3-4d6f-8474-05b1c3084bb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F6CD3C7-4B02-47AF-8EBD-E2754B24BDB4}"/>
</file>

<file path=customXml/itemProps2.xml><?xml version="1.0" encoding="utf-8"?>
<ds:datastoreItem xmlns:ds="http://schemas.openxmlformats.org/officeDocument/2006/customXml" ds:itemID="{1721134E-605D-4C5F-A91F-E6ACC00B5198}"/>
</file>

<file path=customXml/itemProps3.xml><?xml version="1.0" encoding="utf-8"?>
<ds:datastoreItem xmlns:ds="http://schemas.openxmlformats.org/officeDocument/2006/customXml" ds:itemID="{243EC518-7D60-427A-956B-E5B112AE85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hasee</dc:creator>
  <cp:lastModifiedBy> </cp:lastModifiedBy>
  <cp:revision>2</cp:revision>
  <dcterms:created xsi:type="dcterms:W3CDTF">2018-09-27T07:24:14Z</dcterms:created>
  <dcterms:modified xsi:type="dcterms:W3CDTF">2018-09-27T07:37:26Z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0x010100391DE5C820505E44A56CB35D172CC272</vt:lpwstr>
  </property>
</Properties>
</file>